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14" r:id="rId6"/>
    <p:sldId id="307" r:id="rId7"/>
    <p:sldId id="308" r:id="rId8"/>
    <p:sldId id="309" r:id="rId9"/>
    <p:sldId id="315" r:id="rId10"/>
    <p:sldId id="316" r:id="rId11"/>
    <p:sldId id="317" r:id="rId12"/>
    <p:sldId id="318" r:id="rId13"/>
    <p:sldId id="312" r:id="rId14"/>
    <p:sldId id="3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84967" autoAdjust="0"/>
  </p:normalViewPr>
  <p:slideViewPr>
    <p:cSldViewPr snapToGrid="0">
      <p:cViewPr>
        <p:scale>
          <a:sx n="76" d="100"/>
          <a:sy n="76" d="100"/>
        </p:scale>
        <p:origin x="732" y="61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lab.blog/security-guidelines-for-cloud-pcs/" TargetMode="External"/><Relationship Id="rId2" Type="http://schemas.openxmlformats.org/officeDocument/2006/relationships/hyperlink" Target="https://www.agrenpoint.com/sensitivity-labels-in-microsoft-team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azxT_MuHTr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701" y="1376481"/>
            <a:ext cx="6272784" cy="4105038"/>
          </a:xfrm>
        </p:spPr>
        <p:txBody>
          <a:bodyPr>
            <a:normAutofit fontScale="90000"/>
          </a:bodyPr>
          <a:lstStyle/>
          <a:p>
            <a:r>
              <a:rPr lang="en-US" sz="54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Create a secure workplace for the hybrid world with Cloud PC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Ola Ström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 a secure workplace for the hybrid world with Cloud PC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Ola Ström</a:t>
            </a:r>
          </a:p>
          <a:p>
            <a:r>
              <a:rPr lang="en-US" dirty="0"/>
              <a:t>Advania - Knowledge Factory </a:t>
            </a:r>
          </a:p>
          <a:p>
            <a:r>
              <a:rPr lang="en-US" dirty="0"/>
              <a:t>Twitter: @olastromcom</a:t>
            </a:r>
          </a:p>
          <a:p>
            <a:r>
              <a:rPr lang="en-US" dirty="0"/>
              <a:t>Blog: https://www.olastrom.com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5FC3046-E2DA-09D1-5817-7FD1B542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S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72A725-B834-AA4A-8953-9703E9C89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Sensitivity labels in Microsoft Teams | </a:t>
            </a:r>
            <a:r>
              <a:rPr lang="en-US" dirty="0" err="1">
                <a:hlinkClick r:id="rId2"/>
              </a:rPr>
              <a:t>AgrenPoint</a:t>
            </a:r>
            <a:r>
              <a:rPr lang="en-US" dirty="0">
                <a:hlinkClick r:id="rId2"/>
              </a:rPr>
              <a:t> Blog</a:t>
            </a:r>
            <a:endParaRPr lang="en-US" dirty="0"/>
          </a:p>
          <a:p>
            <a:r>
              <a:rPr lang="en-US" dirty="0">
                <a:hlinkClick r:id="rId3"/>
              </a:rPr>
              <a:t>Security Guidelines For Cloud PCs - </a:t>
            </a:r>
            <a:r>
              <a:rPr lang="en-US" dirty="0" err="1">
                <a:hlinkClick r:id="rId3"/>
              </a:rPr>
              <a:t>techlab.blog</a:t>
            </a:r>
            <a:endParaRPr lang="en-US" dirty="0"/>
          </a:p>
          <a:p>
            <a:r>
              <a:rPr lang="sv-SE" dirty="0">
                <a:hlinkClick r:id="rId4"/>
              </a:rPr>
              <a:t>Teamsdagen 2022: Säkert och produktivt samarbete i en hybrid värld -coolt! (Simon Ågren &amp; Ola Ström) - YouTube</a:t>
            </a:r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729F8-E683-5545-A460-0A01805C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2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2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B69F5C-45BA-0682-8504-5C4EA9A0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Ola Ström</a:t>
            </a:r>
          </a:p>
        </p:txBody>
      </p:sp>
      <p:cxnSp>
        <p:nvCxnSpPr>
          <p:cNvPr id="43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285A2E-446D-5CF7-D478-24B04D23E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Based Sweden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Dog dad 🐶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Golfer 🏌️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Chief Technical Architect – Devices @ Advania Knowledge Factory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Microsoft MVP – Windows and Devices for IT 💻☁️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10+ years with Microsoft Intune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8" name="Bildobjekt 7">
            <a:extLst>
              <a:ext uri="{FF2B5EF4-FFF2-40B4-BE49-F238E27FC236}">
                <a16:creationId xmlns:a16="http://schemas.microsoft.com/office/drawing/2014/main" id="{CA13FF88-797D-238A-0725-14098B14A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249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4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7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Intro</a:t>
            </a:r>
          </a:p>
          <a:p>
            <a:pPr algn="r"/>
            <a:r>
              <a:rPr lang="en-US" dirty="0"/>
              <a:t>Setting the scene…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Demo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2023/02/27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Create a secure workplace for the hybrid world with Cloud PC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Background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More hybrid workers</a:t>
            </a:r>
          </a:p>
          <a:p>
            <a:r>
              <a:rPr lang="en-US" dirty="0"/>
              <a:t>External and internal personal</a:t>
            </a:r>
          </a:p>
          <a:p>
            <a:r>
              <a:rPr lang="en-US" dirty="0"/>
              <a:t>Increased need for security</a:t>
            </a:r>
          </a:p>
          <a:p>
            <a:r>
              <a:rPr lang="en-US" dirty="0"/>
              <a:t>Inspire to real world use cases</a:t>
            </a:r>
          </a:p>
          <a:p>
            <a:r>
              <a:rPr lang="en-US" dirty="0"/>
              <a:t>Work in progress…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Create a secure workplace for the hybrid world with Cloud PC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Setting the scene…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ink hued beach sand meeting the sea">
            <a:extLst>
              <a:ext uri="{FF2B5EF4-FFF2-40B4-BE49-F238E27FC236}">
                <a16:creationId xmlns:a16="http://schemas.microsoft.com/office/drawing/2014/main" id="{3BDAC1D8-48EE-F646-8919-00C737C3D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67" r="16667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8B18-78BB-9BEC-6790-B975DB1A2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1733006"/>
            <a:ext cx="6190488" cy="4439194"/>
          </a:xfrm>
        </p:spPr>
        <p:txBody>
          <a:bodyPr/>
          <a:lstStyle/>
          <a:p>
            <a:r>
              <a:rPr lang="en-US" dirty="0"/>
              <a:t>Create a setup where:</a:t>
            </a:r>
          </a:p>
          <a:p>
            <a:pPr marL="342900" indent="-342900">
              <a:buFontTx/>
              <a:buChar char="-"/>
            </a:pPr>
            <a:r>
              <a:rPr lang="en-US" dirty="0"/>
              <a:t>Teams can be used, BUT sensitive material cannot be accessed if not using a managed device</a:t>
            </a:r>
          </a:p>
          <a:p>
            <a:pPr marL="342900" indent="-342900">
              <a:buFontTx/>
              <a:buChar char="-"/>
            </a:pPr>
            <a:r>
              <a:rPr lang="en-US" dirty="0"/>
              <a:t>Add layers of security to the Cloud PC</a:t>
            </a:r>
          </a:p>
          <a:p>
            <a:pPr marL="342900" indent="-342900">
              <a:buFontTx/>
              <a:buChar char="-"/>
            </a:pPr>
            <a:r>
              <a:rPr lang="en-US" dirty="0"/>
              <a:t>Allow access to the Cloud PC externally</a:t>
            </a:r>
          </a:p>
          <a:p>
            <a:pPr marL="342900" indent="-342900">
              <a:buFontTx/>
              <a:buChar char="-"/>
            </a:pPr>
            <a:r>
              <a:rPr lang="en-US" dirty="0"/>
              <a:t>Make use of features in the Microsoft suite</a:t>
            </a:r>
          </a:p>
          <a:p>
            <a:pPr marL="342900" indent="-342900">
              <a:buFontTx/>
              <a:buChar char="-"/>
            </a:pPr>
            <a:r>
              <a:rPr lang="en-US" dirty="0"/>
              <a:t>A little bit utopia</a:t>
            </a:r>
          </a:p>
          <a:p>
            <a:pPr marL="342900" indent="-342900">
              <a:buFontTx/>
              <a:buChar char="-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4127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3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0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9CCCC2-B3B4-BC1B-DC4D-068C2C80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530914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F0884-4627-3AA3-5A13-E1E76C6D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044" y="3739764"/>
            <a:ext cx="4517954" cy="11981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Shortcuts will be taken!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946B9-7D4C-9594-4937-FF8AC064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3" name="Straight Connector 4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Warning">
            <a:extLst>
              <a:ext uri="{FF2B5EF4-FFF2-40B4-BE49-F238E27FC236}">
                <a16:creationId xmlns:a16="http://schemas.microsoft.com/office/drawing/2014/main" id="{32203149-D0AA-1B08-3EF2-2E8BB2B4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437" y="2364538"/>
            <a:ext cx="3948572" cy="3948572"/>
          </a:xfrm>
          <a:prstGeom prst="rect">
            <a:avLst/>
          </a:prstGeom>
        </p:spPr>
      </p:pic>
      <p:sp>
        <p:nvSpPr>
          <p:cNvPr id="5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E0E44-4E7B-8E54-6536-E374A009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DEMO!!!!!</a:t>
            </a: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E1B21-70B1-FC10-E15A-F9CFE243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2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F7B66-223D-F108-5954-38819C99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954B3-8DF1-0308-19A2-A4884ACF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Questions">
            <a:extLst>
              <a:ext uri="{FF2B5EF4-FFF2-40B4-BE49-F238E27FC236}">
                <a16:creationId xmlns:a16="http://schemas.microsoft.com/office/drawing/2014/main" id="{99F81A4E-73BE-5B10-98AE-1AF9C7C9D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22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3693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{388B08D3-3C2C-44F6-AF0E-B7004074BD8E}tf89338750_win32</Template>
  <TotalTime>0</TotalTime>
  <Words>246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Posterama</vt:lpstr>
      <vt:lpstr>Univers</vt:lpstr>
      <vt:lpstr>GradientUnivers</vt:lpstr>
      <vt:lpstr>Create a secure workplace for the hybrid world with Cloud PC</vt:lpstr>
      <vt:lpstr>Ola Ström</vt:lpstr>
      <vt:lpstr>Agenda</vt:lpstr>
      <vt:lpstr>Background</vt:lpstr>
      <vt:lpstr>Setting the scene…</vt:lpstr>
      <vt:lpstr>PowerPoint Presentation</vt:lpstr>
      <vt:lpstr>DISCLAIMER</vt:lpstr>
      <vt:lpstr>DEMO!!!!!</vt:lpstr>
      <vt:lpstr>Q&amp;A</vt:lpstr>
      <vt:lpstr>Thank you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secure workplace for the hybrid world with Cloud PC</dc:title>
  <dc:creator>Ola Ström</dc:creator>
  <cp:lastModifiedBy>Ola Ström</cp:lastModifiedBy>
  <cp:revision>1</cp:revision>
  <dcterms:created xsi:type="dcterms:W3CDTF">2023-01-25T18:25:23Z</dcterms:created>
  <dcterms:modified xsi:type="dcterms:W3CDTF">2023-01-25T19:24:49Z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